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Noto Sans T Chinese" panose="02020500000000000000" charset="-12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1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533518" y="8234014"/>
            <a:ext cx="6613201" cy="2030917"/>
            <a:chOff x="0" y="-28575"/>
            <a:chExt cx="2127532" cy="65336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127532" cy="624792"/>
            </a:xfrm>
            <a:custGeom>
              <a:avLst/>
              <a:gdLst/>
              <a:ahLst/>
              <a:cxnLst/>
              <a:rect l="l" t="t" r="r" b="b"/>
              <a:pathLst>
                <a:path w="2127532" h="624792">
                  <a:moveTo>
                    <a:pt x="2127532" y="57363"/>
                  </a:moveTo>
                  <a:lnTo>
                    <a:pt x="2127532" y="567429"/>
                  </a:lnTo>
                  <a:cubicBezTo>
                    <a:pt x="2127532" y="582642"/>
                    <a:pt x="2121488" y="597233"/>
                    <a:pt x="2110731" y="607991"/>
                  </a:cubicBezTo>
                  <a:cubicBezTo>
                    <a:pt x="2099973" y="618748"/>
                    <a:pt x="2085382" y="624792"/>
                    <a:pt x="2070169" y="624792"/>
                  </a:cubicBezTo>
                  <a:lnTo>
                    <a:pt x="57363" y="624792"/>
                  </a:lnTo>
                  <a:cubicBezTo>
                    <a:pt x="42150" y="624792"/>
                    <a:pt x="27559" y="618748"/>
                    <a:pt x="16801" y="607991"/>
                  </a:cubicBezTo>
                  <a:cubicBezTo>
                    <a:pt x="6044" y="597233"/>
                    <a:pt x="0" y="582642"/>
                    <a:pt x="0" y="567429"/>
                  </a:cubicBezTo>
                  <a:lnTo>
                    <a:pt x="0" y="57363"/>
                  </a:lnTo>
                  <a:cubicBezTo>
                    <a:pt x="0" y="42150"/>
                    <a:pt x="6044" y="27559"/>
                    <a:pt x="16801" y="16801"/>
                  </a:cubicBezTo>
                  <a:cubicBezTo>
                    <a:pt x="27559" y="6044"/>
                    <a:pt x="42150" y="0"/>
                    <a:pt x="57363" y="0"/>
                  </a:cubicBezTo>
                  <a:lnTo>
                    <a:pt x="2070169" y="0"/>
                  </a:lnTo>
                  <a:cubicBezTo>
                    <a:pt x="2085382" y="0"/>
                    <a:pt x="2099973" y="6044"/>
                    <a:pt x="2110731" y="16801"/>
                  </a:cubicBezTo>
                  <a:cubicBezTo>
                    <a:pt x="2121488" y="27559"/>
                    <a:pt x="2127532" y="42150"/>
                    <a:pt x="2127532" y="5736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2127532" cy="653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1079833" y="3067581"/>
            <a:ext cx="820100" cy="782823"/>
          </a:xfrm>
          <a:custGeom>
            <a:avLst/>
            <a:gdLst/>
            <a:ahLst/>
            <a:cxnLst/>
            <a:rect l="l" t="t" r="r" b="b"/>
            <a:pathLst>
              <a:path w="1192801" h="1138583">
                <a:moveTo>
                  <a:pt x="0" y="0"/>
                </a:moveTo>
                <a:lnTo>
                  <a:pt x="1192801" y="0"/>
                </a:lnTo>
                <a:lnTo>
                  <a:pt x="1192801" y="1138582"/>
                </a:lnTo>
                <a:lnTo>
                  <a:pt x="0" y="1138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56674" y="3058356"/>
            <a:ext cx="790607" cy="792047"/>
          </a:xfrm>
          <a:custGeom>
            <a:avLst/>
            <a:gdLst/>
            <a:ahLst/>
            <a:cxnLst/>
            <a:rect l="l" t="t" r="r" b="b"/>
            <a:pathLst>
              <a:path w="1149905" h="1151999">
                <a:moveTo>
                  <a:pt x="0" y="0"/>
                </a:moveTo>
                <a:lnTo>
                  <a:pt x="1149904" y="0"/>
                </a:lnTo>
                <a:lnTo>
                  <a:pt x="1149904" y="1151999"/>
                </a:lnTo>
                <a:lnTo>
                  <a:pt x="0" y="115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56436" y="3029963"/>
            <a:ext cx="690398" cy="896136"/>
          </a:xfrm>
          <a:custGeom>
            <a:avLst/>
            <a:gdLst/>
            <a:ahLst/>
            <a:cxnLst/>
            <a:rect l="l" t="t" r="r" b="b"/>
            <a:pathLst>
              <a:path w="1004154" h="1303391">
                <a:moveTo>
                  <a:pt x="0" y="0"/>
                </a:moveTo>
                <a:lnTo>
                  <a:pt x="1004154" y="0"/>
                </a:lnTo>
                <a:lnTo>
                  <a:pt x="1004154" y="1303392"/>
                </a:lnTo>
                <a:lnTo>
                  <a:pt x="0" y="1303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99700" y="6326146"/>
            <a:ext cx="862582" cy="832783"/>
          </a:xfrm>
          <a:custGeom>
            <a:avLst/>
            <a:gdLst/>
            <a:ahLst/>
            <a:cxnLst/>
            <a:rect l="l" t="t" r="r" b="b"/>
            <a:pathLst>
              <a:path w="1254588" h="1211247">
                <a:moveTo>
                  <a:pt x="0" y="0"/>
                </a:moveTo>
                <a:lnTo>
                  <a:pt x="1254587" y="0"/>
                </a:lnTo>
                <a:lnTo>
                  <a:pt x="1254587" y="1211247"/>
                </a:lnTo>
                <a:lnTo>
                  <a:pt x="0" y="12112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97520" y="5021421"/>
            <a:ext cx="4272203" cy="2344427"/>
            <a:chOff x="0" y="0"/>
            <a:chExt cx="1374410" cy="754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4410" cy="754226"/>
            </a:xfrm>
            <a:custGeom>
              <a:avLst/>
              <a:gdLst/>
              <a:ahLst/>
              <a:cxnLst/>
              <a:rect l="l" t="t" r="r" b="b"/>
              <a:pathLst>
                <a:path w="1374410" h="754226">
                  <a:moveTo>
                    <a:pt x="1374410" y="88796"/>
                  </a:moveTo>
                  <a:lnTo>
                    <a:pt x="1374410" y="665430"/>
                  </a:lnTo>
                  <a:cubicBezTo>
                    <a:pt x="1374410" y="688980"/>
                    <a:pt x="1365055" y="711566"/>
                    <a:pt x="1348402" y="728218"/>
                  </a:cubicBezTo>
                  <a:cubicBezTo>
                    <a:pt x="1331750" y="744871"/>
                    <a:pt x="1309164" y="754226"/>
                    <a:pt x="1285614" y="754226"/>
                  </a:cubicBezTo>
                  <a:lnTo>
                    <a:pt x="88796" y="754226"/>
                  </a:lnTo>
                  <a:cubicBezTo>
                    <a:pt x="39755" y="754226"/>
                    <a:pt x="0" y="714471"/>
                    <a:pt x="0" y="665430"/>
                  </a:cubicBezTo>
                  <a:lnTo>
                    <a:pt x="0" y="88796"/>
                  </a:lnTo>
                  <a:cubicBezTo>
                    <a:pt x="0" y="65246"/>
                    <a:pt x="9355" y="42660"/>
                    <a:pt x="26008" y="26008"/>
                  </a:cubicBezTo>
                  <a:cubicBezTo>
                    <a:pt x="42660" y="9355"/>
                    <a:pt x="65246" y="0"/>
                    <a:pt x="88796" y="0"/>
                  </a:cubicBezTo>
                  <a:lnTo>
                    <a:pt x="1285614" y="0"/>
                  </a:lnTo>
                  <a:cubicBezTo>
                    <a:pt x="1334655" y="0"/>
                    <a:pt x="1374410" y="39755"/>
                    <a:pt x="1374410" y="887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74410" cy="782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29686" y="6126191"/>
            <a:ext cx="992981" cy="992981"/>
          </a:xfrm>
          <a:custGeom>
            <a:avLst/>
            <a:gdLst/>
            <a:ahLst/>
            <a:cxnLst/>
            <a:rect l="l" t="t" r="r" b="b"/>
            <a:pathLst>
              <a:path w="1444248" h="1444248">
                <a:moveTo>
                  <a:pt x="0" y="0"/>
                </a:moveTo>
                <a:lnTo>
                  <a:pt x="1444248" y="0"/>
                </a:lnTo>
                <a:lnTo>
                  <a:pt x="1444248" y="1444247"/>
                </a:lnTo>
                <a:lnTo>
                  <a:pt x="0" y="14442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5823" y="6168415"/>
            <a:ext cx="891339" cy="970165"/>
          </a:xfrm>
          <a:custGeom>
            <a:avLst/>
            <a:gdLst/>
            <a:ahLst/>
            <a:cxnLst/>
            <a:rect l="l" t="t" r="r" b="b"/>
            <a:pathLst>
              <a:path w="1296414" h="1411063">
                <a:moveTo>
                  <a:pt x="0" y="0"/>
                </a:moveTo>
                <a:lnTo>
                  <a:pt x="1296414" y="0"/>
                </a:lnTo>
                <a:lnTo>
                  <a:pt x="1296414" y="1411063"/>
                </a:lnTo>
                <a:lnTo>
                  <a:pt x="0" y="1411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3558" y="9139751"/>
            <a:ext cx="917498" cy="794783"/>
          </a:xfrm>
          <a:custGeom>
            <a:avLst/>
            <a:gdLst/>
            <a:ahLst/>
            <a:cxnLst/>
            <a:rect l="l" t="t" r="r" b="b"/>
            <a:pathLst>
              <a:path w="1334462" h="1155978">
                <a:moveTo>
                  <a:pt x="0" y="0"/>
                </a:moveTo>
                <a:lnTo>
                  <a:pt x="1334462" y="0"/>
                </a:lnTo>
                <a:lnTo>
                  <a:pt x="1334462" y="1155977"/>
                </a:lnTo>
                <a:lnTo>
                  <a:pt x="0" y="1155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509926" y="9162631"/>
            <a:ext cx="845126" cy="845126"/>
          </a:xfrm>
          <a:custGeom>
            <a:avLst/>
            <a:gdLst/>
            <a:ahLst/>
            <a:cxnLst/>
            <a:rect l="l" t="t" r="r" b="b"/>
            <a:pathLst>
              <a:path w="1229200" h="1229200">
                <a:moveTo>
                  <a:pt x="0" y="0"/>
                </a:moveTo>
                <a:lnTo>
                  <a:pt x="1229200" y="0"/>
                </a:lnTo>
                <a:lnTo>
                  <a:pt x="1229200" y="1229200"/>
                </a:lnTo>
                <a:lnTo>
                  <a:pt x="0" y="12292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57135" y="9096260"/>
            <a:ext cx="811095" cy="812573"/>
          </a:xfrm>
          <a:custGeom>
            <a:avLst/>
            <a:gdLst/>
            <a:ahLst/>
            <a:cxnLst/>
            <a:rect l="l" t="t" r="r" b="b"/>
            <a:pathLst>
              <a:path w="1179704" h="1181853">
                <a:moveTo>
                  <a:pt x="0" y="0"/>
                </a:moveTo>
                <a:lnTo>
                  <a:pt x="1179704" y="0"/>
                </a:lnTo>
                <a:lnTo>
                  <a:pt x="1179704" y="1181853"/>
                </a:lnTo>
                <a:lnTo>
                  <a:pt x="0" y="11818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2541388" y="3178423"/>
            <a:ext cx="517479" cy="376466"/>
          </a:xfrm>
          <a:custGeom>
            <a:avLst/>
            <a:gdLst/>
            <a:ahLst/>
            <a:cxnLst/>
            <a:rect l="l" t="t" r="r" b="b"/>
            <a:pathLst>
              <a:path w="752651" h="547554">
                <a:moveTo>
                  <a:pt x="0" y="0"/>
                </a:moveTo>
                <a:lnTo>
                  <a:pt x="752651" y="0"/>
                </a:lnTo>
                <a:lnTo>
                  <a:pt x="752651" y="547554"/>
                </a:lnTo>
                <a:lnTo>
                  <a:pt x="0" y="5475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608918" y="8492165"/>
            <a:ext cx="1537801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付款對帳</a:t>
            </a:r>
            <a:endParaRPr lang="en-US" sz="2199" dirty="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16" name="Freeform 16"/>
          <p:cNvSpPr/>
          <p:nvPr/>
        </p:nvSpPr>
        <p:spPr>
          <a:xfrm rot="-10800000">
            <a:off x="4992026" y="3178423"/>
            <a:ext cx="517479" cy="376466"/>
          </a:xfrm>
          <a:custGeom>
            <a:avLst/>
            <a:gdLst/>
            <a:ahLst/>
            <a:cxnLst/>
            <a:rect l="l" t="t" r="r" b="b"/>
            <a:pathLst>
              <a:path w="752651" h="547554">
                <a:moveTo>
                  <a:pt x="0" y="0"/>
                </a:moveTo>
                <a:lnTo>
                  <a:pt x="752651" y="0"/>
                </a:lnTo>
                <a:lnTo>
                  <a:pt x="752651" y="547554"/>
                </a:lnTo>
                <a:lnTo>
                  <a:pt x="0" y="5475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2541388" y="9299016"/>
            <a:ext cx="517479" cy="376466"/>
          </a:xfrm>
          <a:custGeom>
            <a:avLst/>
            <a:gdLst/>
            <a:ahLst/>
            <a:cxnLst/>
            <a:rect l="l" t="t" r="r" b="b"/>
            <a:pathLst>
              <a:path w="752651" h="547554">
                <a:moveTo>
                  <a:pt x="0" y="0"/>
                </a:moveTo>
                <a:lnTo>
                  <a:pt x="752651" y="0"/>
                </a:lnTo>
                <a:lnTo>
                  <a:pt x="752651" y="547553"/>
                </a:lnTo>
                <a:lnTo>
                  <a:pt x="0" y="5475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456638" y="6330359"/>
            <a:ext cx="517479" cy="376466"/>
          </a:xfrm>
          <a:custGeom>
            <a:avLst/>
            <a:gdLst/>
            <a:ahLst/>
            <a:cxnLst/>
            <a:rect l="l" t="t" r="r" b="b"/>
            <a:pathLst>
              <a:path w="752651" h="547554">
                <a:moveTo>
                  <a:pt x="0" y="0"/>
                </a:moveTo>
                <a:lnTo>
                  <a:pt x="752651" y="0"/>
                </a:lnTo>
                <a:lnTo>
                  <a:pt x="752651" y="547554"/>
                </a:lnTo>
                <a:lnTo>
                  <a:pt x="0" y="5475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92027" y="6339417"/>
            <a:ext cx="517479" cy="376466"/>
          </a:xfrm>
          <a:custGeom>
            <a:avLst/>
            <a:gdLst/>
            <a:ahLst/>
            <a:cxnLst/>
            <a:rect l="l" t="t" r="r" b="b"/>
            <a:pathLst>
              <a:path w="752651" h="547554">
                <a:moveTo>
                  <a:pt x="0" y="0"/>
                </a:moveTo>
                <a:lnTo>
                  <a:pt x="752651" y="0"/>
                </a:lnTo>
                <a:lnTo>
                  <a:pt x="752651" y="547554"/>
                </a:lnTo>
                <a:lnTo>
                  <a:pt x="0" y="5475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400000">
            <a:off x="6010192" y="4606508"/>
            <a:ext cx="517479" cy="376466"/>
          </a:xfrm>
          <a:custGeom>
            <a:avLst/>
            <a:gdLst/>
            <a:ahLst/>
            <a:cxnLst/>
            <a:rect l="l" t="t" r="r" b="b"/>
            <a:pathLst>
              <a:path w="752651" h="547554">
                <a:moveTo>
                  <a:pt x="0" y="0"/>
                </a:moveTo>
                <a:lnTo>
                  <a:pt x="752651" y="0"/>
                </a:lnTo>
                <a:lnTo>
                  <a:pt x="752651" y="547554"/>
                </a:lnTo>
                <a:lnTo>
                  <a:pt x="0" y="5475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5400000">
            <a:off x="1212154" y="7712105"/>
            <a:ext cx="517479" cy="376466"/>
          </a:xfrm>
          <a:custGeom>
            <a:avLst/>
            <a:gdLst/>
            <a:ahLst/>
            <a:cxnLst/>
            <a:rect l="l" t="t" r="r" b="b"/>
            <a:pathLst>
              <a:path w="752651" h="547554">
                <a:moveTo>
                  <a:pt x="0" y="0"/>
                </a:moveTo>
                <a:lnTo>
                  <a:pt x="752651" y="0"/>
                </a:lnTo>
                <a:lnTo>
                  <a:pt x="752651" y="547554"/>
                </a:lnTo>
                <a:lnTo>
                  <a:pt x="0" y="5475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07154" y="2272152"/>
            <a:ext cx="1722256" cy="763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zh-TW" altLang="en-US" sz="2199" dirty="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擬定採購規劃並</a:t>
            </a:r>
            <a:r>
              <a:rPr lang="zh-TW" altLang="en-US" sz="2199" dirty="0">
                <a:solidFill>
                  <a:srgbClr val="FF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簽奉核可</a:t>
            </a:r>
            <a:endParaRPr lang="en-US" sz="2199" dirty="0">
              <a:solidFill>
                <a:srgbClr val="FF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500575" y="2302541"/>
            <a:ext cx="83820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購物車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686449" y="2302541"/>
            <a:ext cx="1460271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請購作業</a:t>
            </a:r>
            <a:endParaRPr lang="en-US" sz="2199" dirty="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885174" y="5659810"/>
            <a:ext cx="147324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FF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線上</a:t>
            </a:r>
            <a:r>
              <a:rPr lang="en-US" sz="2199" dirty="0" err="1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下單</a:t>
            </a:r>
            <a:endParaRPr lang="en-US" sz="2199" dirty="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724588" y="5522663"/>
            <a:ext cx="55885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簽收</a:t>
            </a:r>
            <a:endParaRPr lang="en-US" sz="2199" dirty="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5767" y="5229795"/>
            <a:ext cx="2057400" cy="763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FF3131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30日內</a:t>
            </a:r>
            <a:r>
              <a:rPr lang="en-US" sz="2199" dirty="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辦理驗收</a:t>
            </a:r>
            <a:r>
              <a:rPr lang="zh-TW" altLang="en-US" sz="2199" dirty="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並</a:t>
            </a:r>
            <a:r>
              <a:rPr lang="zh-TW" altLang="en-US" sz="2199" dirty="0">
                <a:solidFill>
                  <a:srgbClr val="FF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製作驗收紀錄</a:t>
            </a:r>
            <a:endParaRPr lang="en-US" sz="2199" dirty="0">
              <a:solidFill>
                <a:srgbClr val="FF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35767" y="8494265"/>
            <a:ext cx="1628918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採購卡申請</a:t>
            </a:r>
            <a:endParaRPr lang="en-US" sz="2199" dirty="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302068" y="8492165"/>
            <a:ext cx="1369467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電子付款</a:t>
            </a:r>
            <a:endParaRPr lang="en-US" sz="2199" dirty="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35767" y="512795"/>
            <a:ext cx="612651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zh-TW" altLang="en-US" sz="3200" dirty="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桃園市立武漢國中</a:t>
            </a:r>
            <a:br>
              <a:rPr lang="en-US" altLang="zh-TW" sz="32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</a:br>
            <a:r>
              <a:rPr lang="en-US" sz="32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共同供應契約訂購流程圖</a:t>
            </a:r>
            <a:endParaRPr lang="en-US" sz="3200" dirty="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3133987" y="2258152"/>
            <a:ext cx="4038985" cy="1894797"/>
            <a:chOff x="0" y="0"/>
            <a:chExt cx="1299381" cy="6095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99381" cy="609575"/>
            </a:xfrm>
            <a:custGeom>
              <a:avLst/>
              <a:gdLst/>
              <a:ahLst/>
              <a:cxnLst/>
              <a:rect l="l" t="t" r="r" b="b"/>
              <a:pathLst>
                <a:path w="1299381" h="609575">
                  <a:moveTo>
                    <a:pt x="1299381" y="93923"/>
                  </a:moveTo>
                  <a:lnTo>
                    <a:pt x="1299381" y="515652"/>
                  </a:lnTo>
                  <a:cubicBezTo>
                    <a:pt x="1299381" y="540562"/>
                    <a:pt x="1289486" y="564452"/>
                    <a:pt x="1271872" y="582066"/>
                  </a:cubicBezTo>
                  <a:cubicBezTo>
                    <a:pt x="1254258" y="599680"/>
                    <a:pt x="1230368" y="609575"/>
                    <a:pt x="1205458" y="609575"/>
                  </a:cubicBezTo>
                  <a:lnTo>
                    <a:pt x="93923" y="609575"/>
                  </a:lnTo>
                  <a:cubicBezTo>
                    <a:pt x="69013" y="609575"/>
                    <a:pt x="45123" y="599680"/>
                    <a:pt x="27509" y="582066"/>
                  </a:cubicBezTo>
                  <a:cubicBezTo>
                    <a:pt x="9895" y="564452"/>
                    <a:pt x="0" y="540562"/>
                    <a:pt x="0" y="515652"/>
                  </a:cubicBezTo>
                  <a:lnTo>
                    <a:pt x="0" y="93923"/>
                  </a:lnTo>
                  <a:cubicBezTo>
                    <a:pt x="0" y="69013"/>
                    <a:pt x="9895" y="45123"/>
                    <a:pt x="27509" y="27509"/>
                  </a:cubicBezTo>
                  <a:cubicBezTo>
                    <a:pt x="45123" y="9895"/>
                    <a:pt x="69013" y="0"/>
                    <a:pt x="93923" y="0"/>
                  </a:cubicBezTo>
                  <a:lnTo>
                    <a:pt x="1205458" y="0"/>
                  </a:lnTo>
                  <a:cubicBezTo>
                    <a:pt x="1230368" y="0"/>
                    <a:pt x="1254258" y="9895"/>
                    <a:pt x="1271872" y="27509"/>
                  </a:cubicBezTo>
                  <a:cubicBezTo>
                    <a:pt x="1289486" y="45123"/>
                    <a:pt x="1299381" y="69013"/>
                    <a:pt x="1299381" y="9392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299381" cy="6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4517298" y="1718710"/>
            <a:ext cx="144117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請購管理</a:t>
            </a:r>
            <a:endParaRPr lang="en-US" sz="2199" dirty="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38" name="Freeform 38"/>
          <p:cNvSpPr/>
          <p:nvPr/>
        </p:nvSpPr>
        <p:spPr>
          <a:xfrm rot="-10800000">
            <a:off x="4937206" y="9260376"/>
            <a:ext cx="517479" cy="376466"/>
          </a:xfrm>
          <a:custGeom>
            <a:avLst/>
            <a:gdLst/>
            <a:ahLst/>
            <a:cxnLst/>
            <a:rect l="l" t="t" r="r" b="b"/>
            <a:pathLst>
              <a:path w="752651" h="547554">
                <a:moveTo>
                  <a:pt x="0" y="0"/>
                </a:moveTo>
                <a:lnTo>
                  <a:pt x="752651" y="0"/>
                </a:lnTo>
                <a:lnTo>
                  <a:pt x="752651" y="547554"/>
                </a:lnTo>
                <a:lnTo>
                  <a:pt x="0" y="54755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2092692" y="4534375"/>
            <a:ext cx="1914157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訂單管理</a:t>
            </a:r>
            <a:endParaRPr lang="en-US" sz="2199" dirty="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278598" y="7844755"/>
            <a:ext cx="1642652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電子支付</a:t>
            </a:r>
            <a:endParaRPr lang="en-US" sz="2199" dirty="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</Words>
  <Application>Microsoft Office PowerPoint</Application>
  <PresentationFormat>自訂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Noto Sans T Chinese</vt:lpstr>
      <vt:lpstr>Arial</vt:lpstr>
      <vt:lpstr>Calibri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商品查詢</dc:title>
  <dc:creator>曾郁晴</dc:creator>
  <cp:lastModifiedBy>Admin</cp:lastModifiedBy>
  <cp:revision>9</cp:revision>
  <dcterms:created xsi:type="dcterms:W3CDTF">2006-08-16T00:00:00Z</dcterms:created>
  <dcterms:modified xsi:type="dcterms:W3CDTF">2025-09-16T02:27:28Z</dcterms:modified>
  <dc:identifier>DAGxz5LVq3Y</dc:identifier>
</cp:coreProperties>
</file>