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60" r:id="rId5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253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>
            <a:extLst>
              <a:ext uri="{FF2B5EF4-FFF2-40B4-BE49-F238E27FC236}">
                <a16:creationId xmlns:a16="http://schemas.microsoft.com/office/drawing/2014/main" id="{F643DAF6-1DFF-4340-842F-E673A715B4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日期預留位置 2">
            <a:extLst>
              <a:ext uri="{FF2B5EF4-FFF2-40B4-BE49-F238E27FC236}">
                <a16:creationId xmlns:a16="http://schemas.microsoft.com/office/drawing/2014/main" id="{003CD275-7A8E-4250-8B66-D240758A04A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9DB688-FD37-4692-ADB1-F3762E6922B7}" type="datetime1">
              <a:rPr lang="zh-TW" altLang="en-US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2021/10/14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頁尾預留位置 3">
            <a:extLst>
              <a:ext uri="{FF2B5EF4-FFF2-40B4-BE49-F238E27FC236}">
                <a16:creationId xmlns:a16="http://schemas.microsoft.com/office/drawing/2014/main" id="{55287D52-CB82-4B41-95B7-04977BE4B4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投影片編號預留位置 4">
            <a:extLst>
              <a:ext uri="{FF2B5EF4-FFF2-40B4-BE49-F238E27FC236}">
                <a16:creationId xmlns:a16="http://schemas.microsoft.com/office/drawing/2014/main" id="{287A23D3-7644-481C-A47C-55824147330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005CB9-2C85-4484-B3BE-B12E26D79942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‹#›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295980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74446929-A363-4105-B579-5F7861630865}" type="datetime1">
              <a:rPr lang="zh-TW" altLang="en-US" smtClean="0"/>
              <a:pPr/>
              <a:t>2021/10/14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dirty="0"/>
              <a:t>編輯母片文字樣式</a:t>
            </a:r>
            <a:endParaRPr lang="en-US" altLang="zh-TW" dirty="0"/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FAABB837-4EA7-4796-9D13-4C21B925474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21308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9DAA810-4EEC-4D0F-B163-DFC963816F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6" name="頁尾預留位置 5">
            <a:extLst>
              <a:ext uri="{FF2B5EF4-FFF2-40B4-BE49-F238E27FC236}">
                <a16:creationId xmlns:a16="http://schemas.microsoft.com/office/drawing/2014/main" id="{61FB6233-FC4F-4628-BA1D-2782F64945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>
            <a:extLst>
              <a:ext uri="{FF2B5EF4-FFF2-40B4-BE49-F238E27FC236}">
                <a16:creationId xmlns:a16="http://schemas.microsoft.com/office/drawing/2014/main" id="{F4A1D367-A9C7-46F9-B78E-724D1BEC06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83ADE164-D45A-44D8-82C5-2E0962BB70DA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21783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>
            <a:extLst>
              <a:ext uri="{FF2B5EF4-FFF2-40B4-BE49-F238E27FC236}">
                <a16:creationId xmlns:a16="http://schemas.microsoft.com/office/drawing/2014/main" id="{CEB02131-22DB-4754-A433-C2056EBF5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54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>
            <a:extLst>
              <a:ext uri="{FF2B5EF4-FFF2-40B4-BE49-F238E27FC236}">
                <a16:creationId xmlns:a16="http://schemas.microsoft.com/office/drawing/2014/main" id="{C0150D3D-41CA-4DC7-907E-3C00ACD28A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999" y="1224000"/>
            <a:ext cx="11339999" cy="4858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>
            <a:extLst>
              <a:ext uri="{FF2B5EF4-FFF2-40B4-BE49-F238E27FC236}">
                <a16:creationId xmlns:a16="http://schemas.microsoft.com/office/drawing/2014/main" id="{7806C7A0-E91C-4A95-B866-B5D3FEE093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99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6" name="投影片編號預留位置 5">
            <a:extLst>
              <a:ext uri="{FF2B5EF4-FFF2-40B4-BE49-F238E27FC236}">
                <a16:creationId xmlns:a16="http://schemas.microsoft.com/office/drawing/2014/main" id="{42F51BA1-B199-498E-8F99-F7D1F5869B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879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83ADE164-D45A-44D8-82C5-2E0962BB70DA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33287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投影片標題">
            <a:extLst>
              <a:ext uri="{FF2B5EF4-FFF2-40B4-BE49-F238E27FC236}">
                <a16:creationId xmlns:a16="http://schemas.microsoft.com/office/drawing/2014/main" id="{82336B3C-0982-49C2-85B3-D4D69E435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10" y="741056"/>
            <a:ext cx="11089869" cy="540000"/>
          </a:xfrm>
        </p:spPr>
        <p:txBody>
          <a:bodyPr rtlCol="0"/>
          <a:lstStyle/>
          <a:p>
            <a:pPr rtl="0"/>
            <a:r>
              <a:rPr lang="zh-TW" altLang="en-US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階段重點</a:t>
            </a:r>
          </a:p>
        </p:txBody>
      </p:sp>
      <p:grpSp>
        <p:nvGrpSpPr>
          <p:cNvPr id="12" name="群組 11" title="時間表">
            <a:extLst>
              <a:ext uri="{FF2B5EF4-FFF2-40B4-BE49-F238E27FC236}">
                <a16:creationId xmlns:a16="http://schemas.microsoft.com/office/drawing/2014/main" id="{AE365AE6-FB72-4992-B49A-329155F31934}"/>
              </a:ext>
            </a:extLst>
          </p:cNvPr>
          <p:cNvGrpSpPr/>
          <p:nvPr/>
        </p:nvGrpSpPr>
        <p:grpSpPr>
          <a:xfrm>
            <a:off x="592131" y="5508295"/>
            <a:ext cx="11007737" cy="216434"/>
            <a:chOff x="418011" y="3327322"/>
            <a:chExt cx="11007737" cy="216434"/>
          </a:xfrm>
        </p:grpSpPr>
        <p:cxnSp>
          <p:nvCxnSpPr>
            <p:cNvPr id="4" name="直線箭號接點 3">
              <a:extLst>
                <a:ext uri="{FF2B5EF4-FFF2-40B4-BE49-F238E27FC236}">
                  <a16:creationId xmlns:a16="http://schemas.microsoft.com/office/drawing/2014/main" id="{D8436AB7-777F-4E2A-9443-A66E25822F8A}"/>
                </a:ext>
              </a:extLst>
            </p:cNvPr>
            <p:cNvCxnSpPr>
              <a:cxnSpLocks/>
            </p:cNvCxnSpPr>
            <p:nvPr/>
          </p:nvCxnSpPr>
          <p:spPr>
            <a:xfrm>
              <a:off x="418011" y="3429000"/>
              <a:ext cx="11007737" cy="0"/>
            </a:xfrm>
            <a:prstGeom prst="straightConnector1">
              <a:avLst/>
            </a:prstGeom>
            <a:ln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接點 29">
              <a:extLst>
                <a:ext uri="{FF2B5EF4-FFF2-40B4-BE49-F238E27FC236}">
                  <a16:creationId xmlns:a16="http://schemas.microsoft.com/office/drawing/2014/main" id="{6190EE01-B30F-4CAC-8C6A-FD17EDED6E01}"/>
                </a:ext>
              </a:extLst>
            </p:cNvPr>
            <p:cNvCxnSpPr>
              <a:cxnSpLocks/>
            </p:cNvCxnSpPr>
            <p:nvPr/>
          </p:nvCxnSpPr>
          <p:spPr>
            <a:xfrm>
              <a:off x="975875" y="3327322"/>
              <a:ext cx="0" cy="197491"/>
            </a:xfrm>
            <a:prstGeom prst="line">
              <a:avLst/>
            </a:prstGeom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接點 34">
              <a:extLst>
                <a:ext uri="{FF2B5EF4-FFF2-40B4-BE49-F238E27FC236}">
                  <a16:creationId xmlns:a16="http://schemas.microsoft.com/office/drawing/2014/main" id="{3E9CA8B8-1F78-45CA-B7BB-8FD11A969E80}"/>
                </a:ext>
              </a:extLst>
            </p:cNvPr>
            <p:cNvCxnSpPr>
              <a:cxnSpLocks/>
            </p:cNvCxnSpPr>
            <p:nvPr/>
          </p:nvCxnSpPr>
          <p:spPr>
            <a:xfrm>
              <a:off x="1714868" y="3346265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接點 35">
              <a:extLst>
                <a:ext uri="{FF2B5EF4-FFF2-40B4-BE49-F238E27FC236}">
                  <a16:creationId xmlns:a16="http://schemas.microsoft.com/office/drawing/2014/main" id="{095D6F0B-DF34-40DB-AB6A-1DF127E26984}"/>
                </a:ext>
              </a:extLst>
            </p:cNvPr>
            <p:cNvCxnSpPr>
              <a:cxnSpLocks/>
            </p:cNvCxnSpPr>
            <p:nvPr/>
          </p:nvCxnSpPr>
          <p:spPr>
            <a:xfrm>
              <a:off x="2362260" y="3346265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接點 36">
              <a:extLst>
                <a:ext uri="{FF2B5EF4-FFF2-40B4-BE49-F238E27FC236}">
                  <a16:creationId xmlns:a16="http://schemas.microsoft.com/office/drawing/2014/main" id="{4B8B0E64-F638-410E-B55B-23FF670F97FA}"/>
                </a:ext>
              </a:extLst>
            </p:cNvPr>
            <p:cNvCxnSpPr>
              <a:cxnSpLocks/>
            </p:cNvCxnSpPr>
            <p:nvPr/>
          </p:nvCxnSpPr>
          <p:spPr>
            <a:xfrm>
              <a:off x="3009652" y="3346265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接點 37">
              <a:extLst>
                <a:ext uri="{FF2B5EF4-FFF2-40B4-BE49-F238E27FC236}">
                  <a16:creationId xmlns:a16="http://schemas.microsoft.com/office/drawing/2014/main" id="{AF8B8BAA-B7B7-419D-B159-3760CB7AE576}"/>
                </a:ext>
              </a:extLst>
            </p:cNvPr>
            <p:cNvCxnSpPr>
              <a:cxnSpLocks/>
            </p:cNvCxnSpPr>
            <p:nvPr/>
          </p:nvCxnSpPr>
          <p:spPr>
            <a:xfrm>
              <a:off x="3127097" y="3368091"/>
              <a:ext cx="0" cy="165471"/>
            </a:xfrm>
            <a:prstGeom prst="line">
              <a:avLst/>
            </a:prstGeom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接點 38">
              <a:extLst>
                <a:ext uri="{FF2B5EF4-FFF2-40B4-BE49-F238E27FC236}">
                  <a16:creationId xmlns:a16="http://schemas.microsoft.com/office/drawing/2014/main" id="{8CEE23F6-603B-4DB5-A968-8F086AA2AF53}"/>
                </a:ext>
              </a:extLst>
            </p:cNvPr>
            <p:cNvCxnSpPr>
              <a:cxnSpLocks/>
            </p:cNvCxnSpPr>
            <p:nvPr/>
          </p:nvCxnSpPr>
          <p:spPr>
            <a:xfrm>
              <a:off x="4304436" y="3346265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接點 44">
              <a:extLst>
                <a:ext uri="{FF2B5EF4-FFF2-40B4-BE49-F238E27FC236}">
                  <a16:creationId xmlns:a16="http://schemas.microsoft.com/office/drawing/2014/main" id="{B0EC7A32-A13D-40FD-8FCB-9A2616556D19}"/>
                </a:ext>
              </a:extLst>
            </p:cNvPr>
            <p:cNvCxnSpPr>
              <a:cxnSpLocks/>
            </p:cNvCxnSpPr>
            <p:nvPr/>
          </p:nvCxnSpPr>
          <p:spPr>
            <a:xfrm>
              <a:off x="4951828" y="3346265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接點 46">
              <a:extLst>
                <a:ext uri="{FF2B5EF4-FFF2-40B4-BE49-F238E27FC236}">
                  <a16:creationId xmlns:a16="http://schemas.microsoft.com/office/drawing/2014/main" id="{662638A0-3098-431F-BE5E-612EF4623E02}"/>
                </a:ext>
              </a:extLst>
            </p:cNvPr>
            <p:cNvCxnSpPr>
              <a:cxnSpLocks/>
            </p:cNvCxnSpPr>
            <p:nvPr/>
          </p:nvCxnSpPr>
          <p:spPr>
            <a:xfrm>
              <a:off x="5599220" y="3346265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接點 49">
              <a:extLst>
                <a:ext uri="{FF2B5EF4-FFF2-40B4-BE49-F238E27FC236}">
                  <a16:creationId xmlns:a16="http://schemas.microsoft.com/office/drawing/2014/main" id="{521F9259-091E-4E50-AC57-3FA326D587DF}"/>
                </a:ext>
              </a:extLst>
            </p:cNvPr>
            <p:cNvCxnSpPr>
              <a:cxnSpLocks/>
            </p:cNvCxnSpPr>
            <p:nvPr/>
          </p:nvCxnSpPr>
          <p:spPr>
            <a:xfrm>
              <a:off x="4951465" y="3378285"/>
              <a:ext cx="0" cy="165471"/>
            </a:xfrm>
            <a:prstGeom prst="line">
              <a:avLst/>
            </a:prstGeom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接點​​ 50">
              <a:extLst>
                <a:ext uri="{FF2B5EF4-FFF2-40B4-BE49-F238E27FC236}">
                  <a16:creationId xmlns:a16="http://schemas.microsoft.com/office/drawing/2014/main" id="{FB681480-BC34-4FA5-A187-0898969EA537}"/>
                </a:ext>
              </a:extLst>
            </p:cNvPr>
            <p:cNvCxnSpPr>
              <a:cxnSpLocks/>
            </p:cNvCxnSpPr>
            <p:nvPr/>
          </p:nvCxnSpPr>
          <p:spPr>
            <a:xfrm>
              <a:off x="6894004" y="3346265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接點 51">
              <a:extLst>
                <a:ext uri="{FF2B5EF4-FFF2-40B4-BE49-F238E27FC236}">
                  <a16:creationId xmlns:a16="http://schemas.microsoft.com/office/drawing/2014/main" id="{F54047B2-9C08-4A8C-A924-AA676C29FB41}"/>
                </a:ext>
              </a:extLst>
            </p:cNvPr>
            <p:cNvCxnSpPr>
              <a:cxnSpLocks/>
            </p:cNvCxnSpPr>
            <p:nvPr/>
          </p:nvCxnSpPr>
          <p:spPr>
            <a:xfrm>
              <a:off x="7541396" y="3346265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接點 52">
              <a:extLst>
                <a:ext uri="{FF2B5EF4-FFF2-40B4-BE49-F238E27FC236}">
                  <a16:creationId xmlns:a16="http://schemas.microsoft.com/office/drawing/2014/main" id="{1B503BE8-868F-4660-8AFA-BE353AB48B68}"/>
                </a:ext>
              </a:extLst>
            </p:cNvPr>
            <p:cNvCxnSpPr>
              <a:cxnSpLocks/>
            </p:cNvCxnSpPr>
            <p:nvPr/>
          </p:nvCxnSpPr>
          <p:spPr>
            <a:xfrm>
              <a:off x="8188788" y="3346265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接點 53">
              <a:extLst>
                <a:ext uri="{FF2B5EF4-FFF2-40B4-BE49-F238E27FC236}">
                  <a16:creationId xmlns:a16="http://schemas.microsoft.com/office/drawing/2014/main" id="{36A1E96A-0A5C-4A53-B4EC-B6FD837F5F75}"/>
                </a:ext>
              </a:extLst>
            </p:cNvPr>
            <p:cNvCxnSpPr>
              <a:cxnSpLocks/>
            </p:cNvCxnSpPr>
            <p:nvPr/>
          </p:nvCxnSpPr>
          <p:spPr>
            <a:xfrm>
              <a:off x="9480252" y="3359342"/>
              <a:ext cx="0" cy="165471"/>
            </a:xfrm>
            <a:prstGeom prst="line">
              <a:avLst/>
            </a:prstGeom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接點 54">
              <a:extLst>
                <a:ext uri="{FF2B5EF4-FFF2-40B4-BE49-F238E27FC236}">
                  <a16:creationId xmlns:a16="http://schemas.microsoft.com/office/drawing/2014/main" id="{8BEDC694-4388-424B-9F42-757603E0A275}"/>
                </a:ext>
              </a:extLst>
            </p:cNvPr>
            <p:cNvCxnSpPr>
              <a:cxnSpLocks/>
            </p:cNvCxnSpPr>
            <p:nvPr/>
          </p:nvCxnSpPr>
          <p:spPr>
            <a:xfrm>
              <a:off x="9483572" y="3346265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接點 55">
              <a:extLst>
                <a:ext uri="{FF2B5EF4-FFF2-40B4-BE49-F238E27FC236}">
                  <a16:creationId xmlns:a16="http://schemas.microsoft.com/office/drawing/2014/main" id="{D8CC268F-92F4-41DE-866F-F6BF296668DE}"/>
                </a:ext>
              </a:extLst>
            </p:cNvPr>
            <p:cNvCxnSpPr>
              <a:cxnSpLocks/>
            </p:cNvCxnSpPr>
            <p:nvPr/>
          </p:nvCxnSpPr>
          <p:spPr>
            <a:xfrm>
              <a:off x="10130964" y="3346265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接點 56">
              <a:extLst>
                <a:ext uri="{FF2B5EF4-FFF2-40B4-BE49-F238E27FC236}">
                  <a16:creationId xmlns:a16="http://schemas.microsoft.com/office/drawing/2014/main" id="{11FED6D9-594D-4786-859A-E8458EFBC6E9}"/>
                </a:ext>
              </a:extLst>
            </p:cNvPr>
            <p:cNvCxnSpPr>
              <a:cxnSpLocks/>
            </p:cNvCxnSpPr>
            <p:nvPr/>
          </p:nvCxnSpPr>
          <p:spPr>
            <a:xfrm>
              <a:off x="10778356" y="3346265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5" name="文字方塊 204">
            <a:extLst>
              <a:ext uri="{FF2B5EF4-FFF2-40B4-BE49-F238E27FC236}">
                <a16:creationId xmlns:a16="http://schemas.microsoft.com/office/drawing/2014/main" id="{2BD778E6-D334-4389-B4C0-6C793B6E1E82}"/>
              </a:ext>
            </a:extLst>
          </p:cNvPr>
          <p:cNvSpPr txBox="1"/>
          <p:nvPr/>
        </p:nvSpPr>
        <p:spPr>
          <a:xfrm>
            <a:off x="588417" y="5804215"/>
            <a:ext cx="1208244" cy="2030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altLang="zh-TW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2020 </a:t>
            </a:r>
            <a:r>
              <a:rPr lang="zh-TW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年</a:t>
            </a:r>
            <a:endParaRPr lang="en-US" altLang="zh-TW" sz="1400" b="1" dirty="0">
              <a:solidFill>
                <a:schemeClr val="tx1">
                  <a:lumMod val="75000"/>
                  <a:lumOff val="25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grpSp>
        <p:nvGrpSpPr>
          <p:cNvPr id="208" name="里程碑 2" title="里程碑 2">
            <a:extLst>
              <a:ext uri="{FF2B5EF4-FFF2-40B4-BE49-F238E27FC236}">
                <a16:creationId xmlns:a16="http://schemas.microsoft.com/office/drawing/2014/main" id="{2AEC5DB5-2EFC-41F3-8029-7EE36BB08AF9}"/>
              </a:ext>
            </a:extLst>
          </p:cNvPr>
          <p:cNvGrpSpPr/>
          <p:nvPr/>
        </p:nvGrpSpPr>
        <p:grpSpPr>
          <a:xfrm>
            <a:off x="3042810" y="1419046"/>
            <a:ext cx="3075668" cy="933555"/>
            <a:chOff x="425234" y="1174884"/>
            <a:chExt cx="2684734" cy="977170"/>
          </a:xfrm>
        </p:grpSpPr>
        <p:sp>
          <p:nvSpPr>
            <p:cNvPr id="209" name="箭號：向下 112" title="里程碑長箭號">
              <a:extLst>
                <a:ext uri="{FF2B5EF4-FFF2-40B4-BE49-F238E27FC236}">
                  <a16:creationId xmlns:a16="http://schemas.microsoft.com/office/drawing/2014/main" id="{64FA0107-4988-4579-A5AC-40B595D901B9}"/>
                </a:ext>
              </a:extLst>
            </p:cNvPr>
            <p:cNvSpPr/>
            <p:nvPr/>
          </p:nvSpPr>
          <p:spPr>
            <a:xfrm>
              <a:off x="425234" y="1174884"/>
              <a:ext cx="985832" cy="977170"/>
            </a:xfrm>
            <a:prstGeom prst="downArrow">
              <a:avLst>
                <a:gd name="adj1" fmla="val 100000"/>
                <a:gd name="adj2" fmla="val 50000"/>
              </a:avLst>
            </a:prstGeom>
            <a:gradFill>
              <a:gsLst>
                <a:gs pos="21000">
                  <a:schemeClr val="accent1">
                    <a:lumMod val="40000"/>
                    <a:lumOff val="60000"/>
                  </a:schemeClr>
                </a:gs>
                <a:gs pos="45000">
                  <a:schemeClr val="bg1">
                    <a:lumMod val="9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grpSp>
          <p:nvGrpSpPr>
            <p:cNvPr id="210" name="群組 209" title="里程碑文字">
              <a:extLst>
                <a:ext uri="{FF2B5EF4-FFF2-40B4-BE49-F238E27FC236}">
                  <a16:creationId xmlns:a16="http://schemas.microsoft.com/office/drawing/2014/main" id="{907C4BC5-522C-48D3-A999-219DE8E9EC39}"/>
                </a:ext>
              </a:extLst>
            </p:cNvPr>
            <p:cNvGrpSpPr/>
            <p:nvPr/>
          </p:nvGrpSpPr>
          <p:grpSpPr>
            <a:xfrm>
              <a:off x="1808334" y="1174884"/>
              <a:ext cx="1301634" cy="679456"/>
              <a:chOff x="2439149" y="2162177"/>
              <a:chExt cx="1301634" cy="679456"/>
            </a:xfrm>
          </p:grpSpPr>
          <p:sp>
            <p:nvSpPr>
              <p:cNvPr id="211" name="文字方塊 210">
                <a:extLst>
                  <a:ext uri="{FF2B5EF4-FFF2-40B4-BE49-F238E27FC236}">
                    <a16:creationId xmlns:a16="http://schemas.microsoft.com/office/drawing/2014/main" id="{5938A122-F3F6-4956-953F-D7D83254FFD4}"/>
                  </a:ext>
                </a:extLst>
              </p:cNvPr>
              <p:cNvSpPr txBox="1"/>
              <p:nvPr/>
            </p:nvSpPr>
            <p:spPr>
              <a:xfrm>
                <a:off x="2446001" y="2583909"/>
                <a:ext cx="1294782" cy="25772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rtl="0"/>
                <a:r>
                  <a:rPr lang="en-US" altLang="zh-TW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2020</a:t>
                </a:r>
                <a:r>
                  <a:rPr lang="zh-TW" alt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～迄今</a:t>
                </a:r>
              </a:p>
            </p:txBody>
          </p:sp>
          <p:sp>
            <p:nvSpPr>
              <p:cNvPr id="212" name="文字方塊 211">
                <a:extLst>
                  <a:ext uri="{FF2B5EF4-FFF2-40B4-BE49-F238E27FC236}">
                    <a16:creationId xmlns:a16="http://schemas.microsoft.com/office/drawing/2014/main" id="{0618AC60-DF13-401B-AC73-91C3F019CB3C}"/>
                  </a:ext>
                </a:extLst>
              </p:cNvPr>
              <p:cNvSpPr txBox="1"/>
              <p:nvPr/>
            </p:nvSpPr>
            <p:spPr>
              <a:xfrm>
                <a:off x="2439149" y="2162177"/>
                <a:ext cx="1294782" cy="3543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rtl="0"/>
                <a:r>
                  <a:rPr lang="zh-TW" altLang="en-US" sz="2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鐘啟哲校長</a:t>
                </a:r>
              </a:p>
            </p:txBody>
          </p:sp>
        </p:grpSp>
      </p:grpSp>
      <p:sp>
        <p:nvSpPr>
          <p:cNvPr id="213" name="文字方塊 212">
            <a:extLst>
              <a:ext uri="{FF2B5EF4-FFF2-40B4-BE49-F238E27FC236}">
                <a16:creationId xmlns:a16="http://schemas.microsoft.com/office/drawing/2014/main" id="{99123C15-08DD-4459-98C8-FB1D88A48434}"/>
              </a:ext>
            </a:extLst>
          </p:cNvPr>
          <p:cNvSpPr txBox="1"/>
          <p:nvPr/>
        </p:nvSpPr>
        <p:spPr>
          <a:xfrm>
            <a:off x="3009652" y="1445805"/>
            <a:ext cx="1162540" cy="2707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第</a:t>
            </a:r>
            <a:r>
              <a:rPr lang="en-US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4</a:t>
            </a:r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任校長</a:t>
            </a:r>
          </a:p>
        </p:txBody>
      </p:sp>
      <p:sp>
        <p:nvSpPr>
          <p:cNvPr id="215" name="箭號：向下 138" title="里程碑箭號">
            <a:extLst>
              <a:ext uri="{FF2B5EF4-FFF2-40B4-BE49-F238E27FC236}">
                <a16:creationId xmlns:a16="http://schemas.microsoft.com/office/drawing/2014/main" id="{B8CA4769-7B86-4079-86D2-B26D742CF5FD}"/>
              </a:ext>
            </a:extLst>
          </p:cNvPr>
          <p:cNvSpPr/>
          <p:nvPr/>
        </p:nvSpPr>
        <p:spPr>
          <a:xfrm>
            <a:off x="998488" y="4873519"/>
            <a:ext cx="303013" cy="457077"/>
          </a:xfrm>
          <a:prstGeom prst="downArrow">
            <a:avLst>
              <a:gd name="adj1" fmla="val 100000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17" name="文字方塊 216">
            <a:extLst>
              <a:ext uri="{FF2B5EF4-FFF2-40B4-BE49-F238E27FC236}">
                <a16:creationId xmlns:a16="http://schemas.microsoft.com/office/drawing/2014/main" id="{C00C099A-E5BD-41FF-8EC5-D4F9E8C3CD9B}"/>
              </a:ext>
            </a:extLst>
          </p:cNvPr>
          <p:cNvSpPr txBox="1"/>
          <p:nvPr/>
        </p:nvSpPr>
        <p:spPr>
          <a:xfrm>
            <a:off x="2915611" y="2978863"/>
            <a:ext cx="114422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陸續建設</a:t>
            </a:r>
          </a:p>
        </p:txBody>
      </p:sp>
      <p:sp>
        <p:nvSpPr>
          <p:cNvPr id="218" name="文字方塊 217">
            <a:extLst>
              <a:ext uri="{FF2B5EF4-FFF2-40B4-BE49-F238E27FC236}">
                <a16:creationId xmlns:a16="http://schemas.microsoft.com/office/drawing/2014/main" id="{87AFE461-6F01-41C3-9DDA-FCDA0E9D52CF}"/>
              </a:ext>
            </a:extLst>
          </p:cNvPr>
          <p:cNvSpPr txBox="1"/>
          <p:nvPr/>
        </p:nvSpPr>
        <p:spPr>
          <a:xfrm>
            <a:off x="779023" y="4361651"/>
            <a:ext cx="171169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TW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9 </a:t>
            </a:r>
            <a:r>
              <a:rPr lang="zh-TW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月 </a:t>
            </a:r>
            <a:r>
              <a:rPr lang="en-US" altLang="zh-TW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25 </a:t>
            </a:r>
            <a:r>
              <a:rPr lang="zh-TW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日活動中心與圖書館後續擴充完工</a:t>
            </a:r>
          </a:p>
        </p:txBody>
      </p:sp>
      <p:sp>
        <p:nvSpPr>
          <p:cNvPr id="99" name="文字方塊 98">
            <a:extLst>
              <a:ext uri="{FF2B5EF4-FFF2-40B4-BE49-F238E27FC236}">
                <a16:creationId xmlns:a16="http://schemas.microsoft.com/office/drawing/2014/main" id="{B74CA1E9-FA8D-4214-B0DD-B9FE5B12969D}"/>
              </a:ext>
            </a:extLst>
          </p:cNvPr>
          <p:cNvSpPr txBox="1"/>
          <p:nvPr/>
        </p:nvSpPr>
        <p:spPr>
          <a:xfrm>
            <a:off x="2968183" y="5831222"/>
            <a:ext cx="755628" cy="20308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en-US" altLang="zh-TW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2021</a:t>
            </a:r>
            <a:r>
              <a:rPr lang="zh-TW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年</a:t>
            </a:r>
            <a:endParaRPr lang="en-US" altLang="zh-TW" sz="1400" b="1" dirty="0">
              <a:solidFill>
                <a:schemeClr val="tx1">
                  <a:lumMod val="75000"/>
                  <a:lumOff val="25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12" name="文字方塊 111">
            <a:extLst>
              <a:ext uri="{FF2B5EF4-FFF2-40B4-BE49-F238E27FC236}">
                <a16:creationId xmlns:a16="http://schemas.microsoft.com/office/drawing/2014/main" id="{519BFB86-DBD2-4598-BA77-1F8E34AA40DB}"/>
              </a:ext>
            </a:extLst>
          </p:cNvPr>
          <p:cNvSpPr txBox="1"/>
          <p:nvPr/>
        </p:nvSpPr>
        <p:spPr>
          <a:xfrm>
            <a:off x="4543388" y="5858869"/>
            <a:ext cx="755628" cy="20308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en-US" altLang="zh-TW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2022</a:t>
            </a:r>
            <a:r>
              <a:rPr lang="zh-TW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年</a:t>
            </a:r>
            <a:endParaRPr lang="en-US" altLang="zh-TW" sz="1400" b="1" dirty="0">
              <a:solidFill>
                <a:schemeClr val="tx1">
                  <a:lumMod val="75000"/>
                  <a:lumOff val="25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14" name="文字方塊 113">
            <a:extLst>
              <a:ext uri="{FF2B5EF4-FFF2-40B4-BE49-F238E27FC236}">
                <a16:creationId xmlns:a16="http://schemas.microsoft.com/office/drawing/2014/main" id="{898C094E-9F75-46DE-809A-C987C74FF9B2}"/>
              </a:ext>
            </a:extLst>
          </p:cNvPr>
          <p:cNvSpPr txBox="1"/>
          <p:nvPr/>
        </p:nvSpPr>
        <p:spPr>
          <a:xfrm>
            <a:off x="6767346" y="5831222"/>
            <a:ext cx="755628" cy="20308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en-US" altLang="zh-TW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2023</a:t>
            </a:r>
            <a:r>
              <a:rPr lang="zh-TW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年</a:t>
            </a:r>
            <a:endParaRPr lang="en-US" altLang="zh-TW" sz="1400" b="1" dirty="0">
              <a:solidFill>
                <a:schemeClr val="tx1">
                  <a:lumMod val="75000"/>
                  <a:lumOff val="25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cxnSp>
        <p:nvCxnSpPr>
          <p:cNvPr id="117" name="直線接點 116">
            <a:extLst>
              <a:ext uri="{FF2B5EF4-FFF2-40B4-BE49-F238E27FC236}">
                <a16:creationId xmlns:a16="http://schemas.microsoft.com/office/drawing/2014/main" id="{0F279900-4656-4CBF-8791-248E65FBE3C6}"/>
              </a:ext>
            </a:extLst>
          </p:cNvPr>
          <p:cNvCxnSpPr>
            <a:cxnSpLocks/>
          </p:cNvCxnSpPr>
          <p:nvPr/>
        </p:nvCxnSpPr>
        <p:spPr>
          <a:xfrm>
            <a:off x="7182105" y="5551824"/>
            <a:ext cx="0" cy="165471"/>
          </a:xfrm>
          <a:prstGeom prst="line">
            <a:avLst/>
          </a:prstGeom>
          <a:ln w="15875" cmpd="sng">
            <a:solidFill>
              <a:schemeClr val="tx1">
                <a:lumMod val="75000"/>
                <a:lumOff val="25000"/>
              </a:schemeClr>
            </a:solidFill>
            <a:prstDash val="solid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文字方塊 118">
            <a:extLst>
              <a:ext uri="{FF2B5EF4-FFF2-40B4-BE49-F238E27FC236}">
                <a16:creationId xmlns:a16="http://schemas.microsoft.com/office/drawing/2014/main" id="{48F23889-3D52-4648-BC9D-5072F688F28A}"/>
              </a:ext>
            </a:extLst>
          </p:cNvPr>
          <p:cNvSpPr txBox="1"/>
          <p:nvPr/>
        </p:nvSpPr>
        <p:spPr>
          <a:xfrm>
            <a:off x="9153317" y="5839048"/>
            <a:ext cx="755628" cy="24486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en-US" altLang="zh-TW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2024</a:t>
            </a:r>
            <a:r>
              <a:rPr lang="zh-TW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年</a:t>
            </a:r>
            <a:endParaRPr lang="en-US" altLang="zh-TW" sz="1400" b="1" dirty="0">
              <a:solidFill>
                <a:schemeClr val="tx1">
                  <a:lumMod val="75000"/>
                  <a:lumOff val="25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9FC681A7-E864-41A9-AE61-EAA0C112C1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747" t="20341" r="30577" b="13517"/>
          <a:stretch/>
        </p:blipFill>
        <p:spPr>
          <a:xfrm>
            <a:off x="463744" y="1295850"/>
            <a:ext cx="2424203" cy="2331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" name="箭號：向下 138" title="里程碑箭號">
            <a:extLst>
              <a:ext uri="{FF2B5EF4-FFF2-40B4-BE49-F238E27FC236}">
                <a16:creationId xmlns:a16="http://schemas.microsoft.com/office/drawing/2014/main" id="{34CD134E-70D1-4DA9-8615-4F42F7B2120A}"/>
              </a:ext>
            </a:extLst>
          </p:cNvPr>
          <p:cNvSpPr/>
          <p:nvPr/>
        </p:nvSpPr>
        <p:spPr>
          <a:xfrm>
            <a:off x="3149710" y="4931648"/>
            <a:ext cx="303013" cy="457077"/>
          </a:xfrm>
          <a:prstGeom prst="downArrow">
            <a:avLst>
              <a:gd name="adj1" fmla="val 100000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1" name="文字方塊 40">
            <a:extLst>
              <a:ext uri="{FF2B5EF4-FFF2-40B4-BE49-F238E27FC236}">
                <a16:creationId xmlns:a16="http://schemas.microsoft.com/office/drawing/2014/main" id="{FC3121DC-096A-4DA6-979B-DF784112CC4F}"/>
              </a:ext>
            </a:extLst>
          </p:cNvPr>
          <p:cNvSpPr txBox="1"/>
          <p:nvPr/>
        </p:nvSpPr>
        <p:spPr>
          <a:xfrm>
            <a:off x="779023" y="3890411"/>
            <a:ext cx="114422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陸續建設</a:t>
            </a:r>
          </a:p>
        </p:txBody>
      </p: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5E65B846-804D-4638-A293-6C340969D9B7}"/>
              </a:ext>
            </a:extLst>
          </p:cNvPr>
          <p:cNvSpPr txBox="1"/>
          <p:nvPr/>
        </p:nvSpPr>
        <p:spPr>
          <a:xfrm>
            <a:off x="2860934" y="3355259"/>
            <a:ext cx="2060268" cy="15081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TW" sz="1400" dirty="0"/>
              <a:t>(1)</a:t>
            </a:r>
            <a:r>
              <a:rPr lang="zh-TW" altLang="zh-TW" sz="1400" dirty="0"/>
              <a:t>冷氣電力改善工程</a:t>
            </a:r>
            <a:endParaRPr lang="en-US" altLang="zh-TW" sz="1400" dirty="0"/>
          </a:p>
          <a:p>
            <a:r>
              <a:rPr lang="en-US" altLang="zh-TW" sz="1400" dirty="0"/>
              <a:t>(2)</a:t>
            </a:r>
            <a:r>
              <a:rPr lang="zh-TW" altLang="zh-TW" sz="1400" dirty="0"/>
              <a:t>新設冷氣工程</a:t>
            </a:r>
            <a:endParaRPr lang="en-US" altLang="zh-TW" sz="1400" dirty="0"/>
          </a:p>
          <a:p>
            <a:r>
              <a:rPr lang="en-US" altLang="zh-TW" sz="1400" dirty="0"/>
              <a:t>(3)</a:t>
            </a:r>
            <a:r>
              <a:rPr lang="zh-TW" altLang="zh-TW" sz="1400" dirty="0"/>
              <a:t>活動中心空調設備工程</a:t>
            </a:r>
            <a:endParaRPr lang="en-US" altLang="zh-TW" sz="1400" dirty="0"/>
          </a:p>
          <a:p>
            <a:r>
              <a:rPr lang="en-US" altLang="zh-TW" sz="1400" dirty="0"/>
              <a:t>(4)</a:t>
            </a:r>
            <a:r>
              <a:rPr lang="zh-TW" altLang="zh-TW" sz="1400" dirty="0"/>
              <a:t>平板電腦及同步充電車</a:t>
            </a:r>
            <a:endParaRPr lang="en-US" altLang="zh-TW" sz="1400" dirty="0"/>
          </a:p>
          <a:p>
            <a:r>
              <a:rPr lang="en-US" altLang="zh-TW" sz="1400" dirty="0"/>
              <a:t>(5)</a:t>
            </a:r>
            <a:r>
              <a:rPr lang="zh-TW" altLang="zh-TW" sz="1400" dirty="0"/>
              <a:t>划船代表隊購置器材</a:t>
            </a:r>
            <a:endParaRPr lang="en-US" altLang="zh-TW" sz="1400" dirty="0"/>
          </a:p>
          <a:p>
            <a:r>
              <a:rPr lang="en-US" altLang="zh-TW" sz="1400" dirty="0"/>
              <a:t>(6)</a:t>
            </a:r>
            <a:r>
              <a:rPr lang="zh-TW" altLang="zh-TW" sz="1400" dirty="0"/>
              <a:t>校舍防鏽油漆工程</a:t>
            </a:r>
            <a:endParaRPr lang="en-US" altLang="zh-TW" sz="1400" dirty="0"/>
          </a:p>
          <a:p>
            <a:r>
              <a:rPr lang="en-US" altLang="zh-TW" sz="1400" dirty="0"/>
              <a:t>(7)</a:t>
            </a:r>
            <a:r>
              <a:rPr lang="zh-TW" altLang="zh-TW" sz="1400" dirty="0"/>
              <a:t>網路改善及虛擬化設定</a:t>
            </a:r>
            <a:endParaRPr lang="zh-TW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245931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Custom 13">
      <a:dk1>
        <a:sysClr val="windowText" lastClr="000000"/>
      </a:dk1>
      <a:lt1>
        <a:sysClr val="window" lastClr="FFFFFF"/>
      </a:lt1>
      <a:dk2>
        <a:srgbClr val="12121E"/>
      </a:dk2>
      <a:lt2>
        <a:srgbClr val="F2F2F2"/>
      </a:lt2>
      <a:accent1>
        <a:srgbClr val="00B0F0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ECCF3"/>
      </a:hlink>
      <a:folHlink>
        <a:srgbClr val="7F7F7F"/>
      </a:folHlink>
    </a:clrScheme>
    <a:fontScheme name="Custom 13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9717436_TF16411191" id="{6FF06FC4-15A1-47C8-907B-67E9BAE968F5}" vid="{A3E43559-C0AE-4248-9B41-B7E6ED1559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7" ma:contentTypeDescription="Create a new document." ma:contentTypeScope="" ma:versionID="71aff31462b4074963b8c698d1c1c68f">
  <xsd:schema xmlns:xsd="http://www.w3.org/2001/XMLSchema" xmlns:xs="http://www.w3.org/2001/XMLSchema" xmlns:p="http://schemas.microsoft.com/office/2006/metadata/properties" xmlns:ns2="6dc4bcd6-49db-4c07-9060-8acfc67cef9f" xmlns:ns3="fb0879af-3eba-417a-a55a-ffe6dcd6ca77" targetNamespace="http://schemas.microsoft.com/office/2006/metadata/properties" ma:root="true" ma:fieldsID="e3831fb232ece3fdb834cba9867a0e69" ns2:_="" ns3:_=""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F545FF8-A549-4514-BEB3-BC4B71A052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3DD3B96-61BA-417B-95FC-1E67A50941E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8A6D45-05DB-4446-8D10-83E9CFDE8E9B}">
  <ds:schemaRefs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6dc4bcd6-49db-4c07-9060-8acfc67cef9f"/>
    <ds:schemaRef ds:uri="http://purl.org/dc/dcmitype/"/>
    <ds:schemaRef ds:uri="http://schemas.microsoft.com/office/infopath/2007/PartnerControls"/>
    <ds:schemaRef ds:uri="fb0879af-3eba-417a-a55a-ffe6dcd6ca77"/>
    <ds:schemaRef ds:uri="http://purl.org/dc/elements/1.1/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里程碑時間表</Template>
  <TotalTime>0</TotalTime>
  <Words>89</Words>
  <Application>Microsoft Office PowerPoint</Application>
  <PresentationFormat>寬螢幕</PresentationFormat>
  <Paragraphs>19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5" baseType="lpstr">
      <vt:lpstr>Microsoft JhengHei UI</vt:lpstr>
      <vt:lpstr>Arial</vt:lpstr>
      <vt:lpstr>Trebuchet MS</vt:lpstr>
      <vt:lpstr>Office 佈景主題</vt:lpstr>
      <vt:lpstr>階段重點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2019-04-19T06:47:52Z</dcterms:created>
  <dcterms:modified xsi:type="dcterms:W3CDTF">2021-10-14T00:25:59Z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