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3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55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515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5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0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3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7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7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3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F779B2-A419-41C0-8FBD-28B27BBA4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831" y="142043"/>
            <a:ext cx="9920427" cy="671595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親愛的同學、家長、老師們、校長，大家好：</a:t>
            </a:r>
          </a:p>
          <a:p>
            <a:pPr indent="457200" algn="just">
              <a:lnSpc>
                <a:spcPct val="120000"/>
              </a:lnSpc>
              <a:spcBef>
                <a:spcPts val="40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現在是中華民國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111</a:t>
            </a: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年新的學期開始，目前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covid-19</a:t>
            </a: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的疫情在全世界有逐漸緩和的情形，也請大家好好照顧自己，畢竟有了健康未來就有無限的可能。</a:t>
            </a:r>
          </a:p>
          <a:p>
            <a:pPr indent="457200" algn="just">
              <a:lnSpc>
                <a:spcPct val="120000"/>
              </a:lnSpc>
              <a:spcBef>
                <a:spcPts val="40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希望各位同學能在成長的過程中，努力用功的學習、開開心心的玩遊戲以及運動、快樂的成長、輕鬆的學習是重要的，給自己一點期許、一點目標會更好，讓自己一步一步向前邁進，人生有目標，才會有動力去追求夢想，追求自己理想的生活。</a:t>
            </a:r>
          </a:p>
          <a:p>
            <a:pPr indent="457200" algn="just">
              <a:lnSpc>
                <a:spcPct val="120000"/>
              </a:lnSpc>
              <a:spcBef>
                <a:spcPts val="40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現在國小、國中、高中的教育主要是給我們成長的基本概念及學養，依照老祖宗的經驗，總結了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12</a:t>
            </a: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條可以改變命運的秘訣，其中說到第五項就是讀書，讀書可以改變家庭現況，可以改變命運，除了讀書可以改變生命，若有一項專長技術也是可以給自己、家人一個安全感也可以照顧全家人，專長技術透由學習、研究、突破現有技術，可以為自己在未來生命中帶來無限的成就感，也可以照顧愛我們的家人，更可以幫助更多需要幫助的人。</a:t>
            </a:r>
          </a:p>
          <a:p>
            <a:pPr indent="457200" algn="just">
              <a:lnSpc>
                <a:spcPct val="120000"/>
              </a:lnSpc>
              <a:spcBef>
                <a:spcPts val="40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在這裡我很敬佩校長的領導與教育理念，也非常感謝學校行政團隊以及所有老師對孩子們的努力以及付出，謝謝老師們的不辭辛勞，陪伴孩子們學習，不管是學校的各項硬體設施建設上以及學業上還是畫畫、美術、家政、體育的課程，不止培養孩子們的學養及能力，還陪伴同學們參加各種班際、校際、甚至全國的各種比賽及考試等等，同學們不僅僅贏得了榮譽，也讓孩子找到自己的自信心以及成就感，同時也開拓了孩子們的視野與活力。</a:t>
            </a:r>
          </a:p>
          <a:p>
            <a:pPr indent="457200" algn="just">
              <a:lnSpc>
                <a:spcPct val="120000"/>
              </a:lnSpc>
              <a:spcBef>
                <a:spcPts val="40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感謝啟哲校長帶領的行政團隊，和辛勤默默付出的老師們以及家長會的委員們，為我們的子弟的學習及成長而努力。未來將以家長會的立場善盡監督學校責任，並且對同學們學習及成長做最大的努力。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 </a:t>
            </a: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敬祝大家闔家健康、平安喜樂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家長會會長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 </a:t>
            </a:r>
            <a:r>
              <a:rPr lang="zh-TW" altLang="zh-TW" sz="96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甯世祥</a:t>
            </a: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 </a:t>
            </a: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敬上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 </a:t>
            </a:r>
            <a:r>
              <a:rPr lang="zh-TW" altLang="zh-TW" sz="7200" b="1" dirty="0">
                <a:solidFill>
                  <a:srgbClr val="0070C0"/>
                </a:solidFill>
                <a:latin typeface="華康采風體W3" panose="03000309000000000000" pitchFamily="65" charset="-120"/>
                <a:ea typeface="華康采風體W3" panose="03000309000000000000" pitchFamily="65" charset="-120"/>
              </a:rPr>
              <a:t>勉勵話語：</a:t>
            </a:r>
            <a:r>
              <a:rPr lang="zh-TW" altLang="zh-TW" sz="8800" b="1" dirty="0">
                <a:solidFill>
                  <a:srgbClr val="FF0000"/>
                </a:solidFill>
                <a:latin typeface="華康采風體W3" panose="03000309000000000000" pitchFamily="65" charset="-120"/>
                <a:ea typeface="華康采風體W3" panose="03000309000000000000" pitchFamily="65" charset="-120"/>
              </a:rPr>
              <a:t>嚴以律己，寬以待人</a:t>
            </a:r>
            <a:r>
              <a:rPr lang="zh-TW" altLang="zh-TW" sz="7200" b="1" dirty="0">
                <a:latin typeface="華康采風體W3" panose="03000309000000000000" pitchFamily="65" charset="-120"/>
                <a:ea typeface="華康采風體W3" panose="030003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927563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446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華康行楷體W5</vt:lpstr>
      <vt:lpstr>華康采風體W3</vt:lpstr>
      <vt:lpstr>微軟正黑體</vt:lpstr>
      <vt:lpstr>Arial</vt:lpstr>
      <vt:lpstr>Century Gothic</vt:lpstr>
      <vt:lpstr>Wingdings 3</vt:lpstr>
      <vt:lpstr>絲縷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3</cp:revision>
  <dcterms:created xsi:type="dcterms:W3CDTF">2022-10-26T05:38:14Z</dcterms:created>
  <dcterms:modified xsi:type="dcterms:W3CDTF">2022-10-26T05:50:27Z</dcterms:modified>
</cp:coreProperties>
</file>